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F076-2E0E-4929-9DF6-7143B24CDF76}" type="datetimeFigureOut">
              <a:rPr lang="es-MX" smtClean="0"/>
              <a:pPr/>
              <a:t>28/10/2019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F9E42-216C-476F-8147-1495310DEE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17793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F076-2E0E-4929-9DF6-7143B24CDF76}" type="datetimeFigureOut">
              <a:rPr lang="es-MX" smtClean="0"/>
              <a:pPr/>
              <a:t>28/10/2019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F9E42-216C-476F-8147-1495310DEE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9299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F076-2E0E-4929-9DF6-7143B24CDF76}" type="datetimeFigureOut">
              <a:rPr lang="es-MX" smtClean="0"/>
              <a:pPr/>
              <a:t>28/10/2019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F9E42-216C-476F-8147-1495310DEE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0640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F076-2E0E-4929-9DF6-7143B24CDF76}" type="datetimeFigureOut">
              <a:rPr lang="es-MX" smtClean="0"/>
              <a:pPr/>
              <a:t>28/10/2019</a:t>
            </a:fld>
            <a:endParaRPr lang="es-MX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F9E42-216C-476F-8147-1495310DEE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9725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F076-2E0E-4929-9DF6-7143B24CDF76}" type="datetimeFigureOut">
              <a:rPr lang="es-MX" smtClean="0"/>
              <a:pPr/>
              <a:t>28/10/2019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F9E42-216C-476F-8147-1495310DEE8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026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F076-2E0E-4929-9DF6-7143B24CDF76}" type="datetimeFigureOut">
              <a:rPr lang="es-MX" smtClean="0"/>
              <a:pPr/>
              <a:t>28/10/2019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F9E42-216C-476F-8147-1495310DEE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3462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F076-2E0E-4929-9DF6-7143B24CDF76}" type="datetimeFigureOut">
              <a:rPr lang="es-MX" smtClean="0"/>
              <a:pPr/>
              <a:t>28/10/2019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F9E42-216C-476F-8147-1495310DEE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462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F076-2E0E-4929-9DF6-7143B24CDF76}" type="datetimeFigureOut">
              <a:rPr lang="es-MX" smtClean="0"/>
              <a:pPr/>
              <a:t>28/10/2019</a:t>
            </a:fld>
            <a:endParaRPr lang="es-MX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s-MX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F9E42-216C-476F-8147-1495310DEE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412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9F7F076-2E0E-4929-9DF6-7143B24CDF76}" type="datetimeFigureOut">
              <a:rPr lang="es-MX" smtClean="0"/>
              <a:pPr/>
              <a:t>28/10/2019</a:t>
            </a:fld>
            <a:endParaRPr lang="es-MX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s-MX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F9E42-216C-476F-8147-1495310DEE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8691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F076-2E0E-4929-9DF6-7143B24CDF76}" type="datetimeFigureOut">
              <a:rPr lang="es-MX" smtClean="0"/>
              <a:pPr/>
              <a:t>28/10/2019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F9E42-216C-476F-8147-1495310DEE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2678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F076-2E0E-4929-9DF6-7143B24CDF76}" type="datetimeFigureOut">
              <a:rPr lang="es-MX" smtClean="0"/>
              <a:pPr/>
              <a:t>28/10/2019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F9E42-216C-476F-8147-1495310DEE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3415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9F7F076-2E0E-4929-9DF6-7143B24CDF76}" type="datetimeFigureOut">
              <a:rPr lang="es-MX" smtClean="0"/>
              <a:pPr/>
              <a:t>28/10/2019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13F9E42-216C-476F-8147-1495310DEE8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580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832E56-6A11-4C1A-AA50-67E07ECB5D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Programa 24 horas de Jacobo </a:t>
            </a:r>
            <a:r>
              <a:rPr lang="es-MX" dirty="0" err="1"/>
              <a:t>Zabludovski</a:t>
            </a:r>
            <a:r>
              <a:rPr lang="es-MX" dirty="0"/>
              <a:t>. </a:t>
            </a:r>
            <a:br>
              <a:rPr lang="es-MX" dirty="0"/>
            </a:br>
            <a:endParaRPr lang="es-MX" dirty="0"/>
          </a:p>
        </p:txBody>
      </p:sp>
      <p:pic>
        <p:nvPicPr>
          <p:cNvPr id="1028" name="Picture 4" descr="Resultado de imagen para programa 24 horas mexico">
            <a:extLst>
              <a:ext uri="{FF2B5EF4-FFF2-40B4-BE49-F238E27FC236}">
                <a16:creationId xmlns:a16="http://schemas.microsoft.com/office/drawing/2014/main" id="{71CBD93E-E1ED-42C4-83A4-CC3095C43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963" y="4032664"/>
            <a:ext cx="4054427" cy="2270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583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C8B6AC-79BD-4D82-9287-B92F452EF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Inicios de Jacobo en el periodismo.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69C342-F986-468C-BE5B-9A26B2BE21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/>
              <a:t>Los noticieros en televisión comienzan a tener una mayor popularidad al ofrecer instantaneidad y la capacidad audiovisual que la radio y periódico no pueden brindar. </a:t>
            </a:r>
          </a:p>
          <a:p>
            <a:pPr marL="0" indent="0">
              <a:buNone/>
            </a:pPr>
            <a:r>
              <a:rPr lang="es-MX" dirty="0"/>
              <a:t>En los años sesenta Jacobo ya era el periodista mas popular en México por su constante participación en tele. 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2052" name="Picture 4" descr="Resultado de imagen para jacobo zabludovsky">
            <a:extLst>
              <a:ext uri="{FF2B5EF4-FFF2-40B4-BE49-F238E27FC236}">
                <a16:creationId xmlns:a16="http://schemas.microsoft.com/office/drawing/2014/main" id="{D3FCF014-B0F6-4F7F-8042-20D9E8A2A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527" y="4189035"/>
            <a:ext cx="1838325" cy="248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2131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52C240-9262-4333-B5A4-4CBAACEE7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Los noticieros en México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CCFAF7-8850-40B1-949C-A36B2B044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450302"/>
            <a:ext cx="7729728" cy="3101983"/>
          </a:xfrm>
        </p:spPr>
        <p:txBody>
          <a:bodyPr/>
          <a:lstStyle/>
          <a:p>
            <a:pPr marL="0" indent="0">
              <a:buNone/>
            </a:pPr>
            <a:r>
              <a:rPr lang="es-MX" dirty="0"/>
              <a:t>En sus inicios los noticieros mexicanos reproducían el modelo estadounidense. </a:t>
            </a:r>
          </a:p>
          <a:p>
            <a:pPr marL="0" indent="0">
              <a:buNone/>
            </a:pPr>
            <a:r>
              <a:rPr lang="es-MX" dirty="0"/>
              <a:t>La principal característica era ante poner cantidad sobre calidad, en estas notas solo se podía comunicar el quién, cuándo y dónde. Dejando a un lado el Qué y Cómo. </a:t>
            </a:r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3076" name="Picture 4" descr="Resultado de imagen para telesistema mexicano">
            <a:extLst>
              <a:ext uri="{FF2B5EF4-FFF2-40B4-BE49-F238E27FC236}">
                <a16:creationId xmlns:a16="http://schemas.microsoft.com/office/drawing/2014/main" id="{3229D87A-3811-4632-AB18-882B5F2E5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194" y="4105797"/>
            <a:ext cx="2981325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esultado de imagen para telesistema mexicano">
            <a:extLst>
              <a:ext uri="{FF2B5EF4-FFF2-40B4-BE49-F238E27FC236}">
                <a16:creationId xmlns:a16="http://schemas.microsoft.com/office/drawing/2014/main" id="{61B1AED7-C756-4500-94DC-1B2394888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915" y="3935979"/>
            <a:ext cx="239077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8519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BE29A5-9276-4D7B-8625-88FA6C677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Primeros años del programa 24 horas.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8A7022-64DB-4FB9-98B5-93D08305B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/>
              <a:t>Con este programa se institucionaliza el método anterior y se le añade profesionalidad. </a:t>
            </a:r>
          </a:p>
          <a:p>
            <a:pPr marL="0" indent="0">
              <a:buNone/>
            </a:pPr>
            <a:r>
              <a:rPr lang="es-MX" dirty="0"/>
              <a:t>Se caracterizo por hacer notas especificas para la televisión y su periodismo se limitaba a extender el micrófono a los funcionarios y en pocas ocasiones replicar sus palabras. 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4098" name="Picture 2" descr="Resultado de imagen para telesistema mexicano">
            <a:extLst>
              <a:ext uri="{FF2B5EF4-FFF2-40B4-BE49-F238E27FC236}">
                <a16:creationId xmlns:a16="http://schemas.microsoft.com/office/drawing/2014/main" id="{5A96CB96-D24E-46E7-ABC1-251D72B53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011" y="4151065"/>
            <a:ext cx="26574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sultado de imagen para jacobo zabludovsky">
            <a:extLst>
              <a:ext uri="{FF2B5EF4-FFF2-40B4-BE49-F238E27FC236}">
                <a16:creationId xmlns:a16="http://schemas.microsoft.com/office/drawing/2014/main" id="{19AA6934-7C57-46C6-B7E0-7EE270533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694" y="4155742"/>
            <a:ext cx="3031772" cy="169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881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0EC97E-0E50-4BBC-BD9F-92B0644CA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969"/>
            <a:ext cx="10515600" cy="1325563"/>
          </a:xfrm>
        </p:spPr>
        <p:txBody>
          <a:bodyPr/>
          <a:lstStyle/>
          <a:p>
            <a:r>
              <a:rPr lang="es-MX" dirty="0"/>
              <a:t> Maduración del programa.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3558B6-9C51-4144-9739-35498D309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8647" y="2193476"/>
            <a:ext cx="7729728" cy="3101983"/>
          </a:xfrm>
        </p:spPr>
        <p:txBody>
          <a:bodyPr/>
          <a:lstStyle/>
          <a:p>
            <a:pPr marL="0" indent="0">
              <a:buNone/>
            </a:pPr>
            <a:r>
              <a:rPr lang="es-MX" dirty="0"/>
              <a:t>La televisión tiene más recursos y esto permite que el programa cuente con una mayor flexibilidad a la hora de cubrir noticias. </a:t>
            </a:r>
          </a:p>
          <a:p>
            <a:pPr marL="0" indent="0">
              <a:buNone/>
            </a:pPr>
            <a:r>
              <a:rPr lang="es-MX" dirty="0"/>
              <a:t>La prensa mexicana se caracterizaba por la superficialidad, por lo tanto carecía de investigación y las principales fuentes eran gubernamentales o institucionales. </a:t>
            </a:r>
          </a:p>
          <a:p>
            <a:pPr marL="0" indent="0">
              <a:buNone/>
            </a:pPr>
            <a:r>
              <a:rPr lang="es-MX" dirty="0"/>
              <a:t>En esta segunda etapa y a petición de la empresa, se mezclaba el periodismo y espectáculo. </a:t>
            </a:r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5124" name="Picture 4" descr="Resultado de imagen para programa 24 horas mexico">
            <a:extLst>
              <a:ext uri="{FF2B5EF4-FFF2-40B4-BE49-F238E27FC236}">
                <a16:creationId xmlns:a16="http://schemas.microsoft.com/office/drawing/2014/main" id="{741D31DE-33FB-4969-9615-CEF14D049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098" y="4125550"/>
            <a:ext cx="4148713" cy="194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840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62624E-BCC4-40B8-95DA-69B21F662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trascendental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17FF32-1C2D-433E-A0AD-3CF50C751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/>
              <a:t>Jacobo,  además de revolucionar el concepto de la noticia de México,  realizó transmisiones y entrevistas de interés global, que marcaron la historia.</a:t>
            </a:r>
          </a:p>
          <a:p>
            <a:pPr marL="0" indent="0">
              <a:buNone/>
            </a:pPr>
            <a:r>
              <a:rPr lang="es-MX" dirty="0"/>
              <a:t>-La llegada del hombre a la Luna</a:t>
            </a:r>
          </a:p>
          <a:p>
            <a:pPr marL="0" indent="0">
              <a:buNone/>
            </a:pPr>
            <a:r>
              <a:rPr lang="es-MX" dirty="0"/>
              <a:t> -Movimiento del 68</a:t>
            </a:r>
          </a:p>
          <a:p>
            <a:pPr marL="0" indent="0">
              <a:buNone/>
            </a:pPr>
            <a:r>
              <a:rPr lang="es-MX" dirty="0"/>
              <a:t>-Terremoto del 85</a:t>
            </a:r>
          </a:p>
          <a:p>
            <a:pPr marL="0" indent="0">
              <a:buNone/>
            </a:pPr>
            <a:r>
              <a:rPr lang="es-MX" dirty="0"/>
              <a:t>-Entrevistó a Dalí</a:t>
            </a:r>
          </a:p>
          <a:p>
            <a:pPr marL="0" indent="0">
              <a:buNone/>
            </a:pPr>
            <a:r>
              <a:rPr lang="es-MX" dirty="0"/>
              <a:t>-Asesinato de Colosio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6143" t="16071" r="8940" b="6250"/>
          <a:stretch>
            <a:fillRect/>
          </a:stretch>
        </p:blipFill>
        <p:spPr bwMode="auto">
          <a:xfrm>
            <a:off x="7171509" y="3342634"/>
            <a:ext cx="2991394" cy="2378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97556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62624E-BCC4-40B8-95DA-69B21F662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Etapa final.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17FF32-1C2D-433E-A0AD-3CF50C751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/>
              <a:t>Las constantes críticas por parte de la prensa independiente, competencia que no tenía en sus comienzos el programa y la necesidad de un cambio en televisa, fueron algunas causas para que el 19 de Enero de 1998 fuera la última emisión. </a:t>
            </a:r>
          </a:p>
        </p:txBody>
      </p:sp>
      <p:pic>
        <p:nvPicPr>
          <p:cNvPr id="6146" name="Picture 2" descr="Resultado de imagen para jacobo zabludovsky">
            <a:extLst>
              <a:ext uri="{FF2B5EF4-FFF2-40B4-BE49-F238E27FC236}">
                <a16:creationId xmlns:a16="http://schemas.microsoft.com/office/drawing/2014/main" id="{E2E5496B-F504-4FCE-9BE2-F93A31695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421" y="3844375"/>
            <a:ext cx="3341158" cy="2048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556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2252">
            <a:hlinkClick r:id="" action="ppaction://media"/>
            <a:extLst>
              <a:ext uri="{FF2B5EF4-FFF2-40B4-BE49-F238E27FC236}">
                <a16:creationId xmlns:a16="http://schemas.microsoft.com/office/drawing/2014/main" id="{5961A4F7-DDA1-4569-811D-7863BEFE5D2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777649" y="499382"/>
            <a:ext cx="10552112" cy="5862638"/>
          </a:xfrm>
        </p:spPr>
      </p:pic>
    </p:spTree>
    <p:extLst>
      <p:ext uri="{BB962C8B-B14F-4D97-AF65-F5344CB8AC3E}">
        <p14:creationId xmlns:p14="http://schemas.microsoft.com/office/powerpoint/2010/main" val="118795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2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00D626-844B-4E46-89B4-BE4834E38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8914" y="1878008"/>
            <a:ext cx="7729728" cy="3101983"/>
          </a:xfrm>
        </p:spPr>
        <p:txBody>
          <a:bodyPr/>
          <a:lstStyle/>
          <a:p>
            <a:r>
              <a:rPr lang="es-MX" dirty="0"/>
              <a:t>Información recuperada de: </a:t>
            </a:r>
          </a:p>
          <a:p>
            <a:pPr marL="0" indent="0">
              <a:buNone/>
            </a:pPr>
            <a:r>
              <a:rPr lang="es-MX" dirty="0"/>
              <a:t>Trejo </a:t>
            </a:r>
            <a:r>
              <a:rPr lang="es-MX" dirty="0" err="1"/>
              <a:t>Delarbe</a:t>
            </a:r>
            <a:r>
              <a:rPr lang="es-MX" dirty="0"/>
              <a:t> Raúl. El periodismo de Zabludovsky, 11de Agosto de 2019, Revista Letras Libres. </a:t>
            </a:r>
          </a:p>
          <a:p>
            <a:pPr marL="0" indent="0">
              <a:buNone/>
            </a:pPr>
            <a:r>
              <a:rPr lang="es-MX" dirty="0"/>
              <a:t>El País,  Los 10 momentos más memorables de Jacobo </a:t>
            </a:r>
            <a:r>
              <a:rPr lang="es-MX" dirty="0" err="1"/>
              <a:t>Zabludovsky</a:t>
            </a:r>
            <a:r>
              <a:rPr lang="es-MX" dirty="0"/>
              <a:t> . 2 de julio de 2015. 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03870347"/>
      </p:ext>
    </p:extLst>
  </p:cSld>
  <p:clrMapOvr>
    <a:masterClrMapping/>
  </p:clrMapOvr>
</p:sld>
</file>

<file path=ppt/theme/theme1.xml><?xml version="1.0" encoding="utf-8"?>
<a:theme xmlns:a="http://schemas.openxmlformats.org/drawingml/2006/main" name="Paquete">
  <a:themeElements>
    <a:clrScheme name="Paquete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quet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quet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TM10001115[[fn=Paquete]]</Template>
  <TotalTime>528</TotalTime>
  <Words>367</Words>
  <Application>Microsoft Office PowerPoint</Application>
  <PresentationFormat>Panorámica</PresentationFormat>
  <Paragraphs>26</Paragraphs>
  <Slides>9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2" baseType="lpstr">
      <vt:lpstr>Arial</vt:lpstr>
      <vt:lpstr>Gill Sans MT</vt:lpstr>
      <vt:lpstr>Paquete</vt:lpstr>
      <vt:lpstr>Programa 24 horas de Jacobo Zabludovski.  </vt:lpstr>
      <vt:lpstr>Inicios de Jacobo en el periodismo. </vt:lpstr>
      <vt:lpstr>Los noticieros en México </vt:lpstr>
      <vt:lpstr>Primeros años del programa 24 horas. </vt:lpstr>
      <vt:lpstr> Maduración del programa. </vt:lpstr>
      <vt:lpstr>trascendental</vt:lpstr>
      <vt:lpstr>Etapa final.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24 horas de Jacobo Zabludovski.</dc:title>
  <dc:creator>Patricia Valadez</dc:creator>
  <cp:lastModifiedBy>Patricia Valadez</cp:lastModifiedBy>
  <cp:revision>37</cp:revision>
  <dcterms:created xsi:type="dcterms:W3CDTF">2019-08-24T17:36:47Z</dcterms:created>
  <dcterms:modified xsi:type="dcterms:W3CDTF">2019-10-29T05:06:02Z</dcterms:modified>
</cp:coreProperties>
</file>